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1" roundtripDataSignature="AMtx7mg1Wys2eCckr5P/ZOx9ztZgboe9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customschemas.google.com/relationships/presentationmetadata" Target="metadata"/><Relationship Id="rId10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sk-SK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/>
          <p:nvPr>
            <p:ph type="ctrTitle"/>
          </p:nvPr>
        </p:nvSpPr>
        <p:spPr>
          <a:xfrm>
            <a:off x="1595269" y="1122363"/>
            <a:ext cx="9001462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ookman Old Styl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8"/>
          <p:cNvSpPr txBox="1"/>
          <p:nvPr>
            <p:ph idx="1" type="subTitle"/>
          </p:nvPr>
        </p:nvSpPr>
        <p:spPr>
          <a:xfrm>
            <a:off x="1595269" y="3602038"/>
            <a:ext cx="9001462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8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913806" y="4289372"/>
            <a:ext cx="10367564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ookman Old Style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7"/>
          <p:cNvSpPr/>
          <p:nvPr>
            <p:ph idx="2" type="pic"/>
          </p:nvPr>
        </p:nvSpPr>
        <p:spPr>
          <a:xfrm>
            <a:off x="913806" y="621321"/>
            <a:ext cx="10367564" cy="3379735"/>
          </a:xfrm>
          <a:prstGeom prst="rect">
            <a:avLst/>
          </a:prstGeom>
          <a:noFill/>
          <a:ln cap="sq" cmpd="sng" w="1905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913795" y="5108728"/>
            <a:ext cx="10365998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17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913795" y="609600"/>
            <a:ext cx="10353762" cy="34248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913795" y="4204820"/>
            <a:ext cx="10353761" cy="15921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1446212" y="609600"/>
            <a:ext cx="9302752" cy="29929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1720644" y="3610032"/>
            <a:ext cx="8752299" cy="426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913794" y="4204821"/>
            <a:ext cx="10353762" cy="15863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9" name="Google Shape;89;p19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  <p:sp>
        <p:nvSpPr>
          <p:cNvPr id="92" name="Google Shape;92;p19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ckwell"/>
              <a:buNone/>
            </a:pPr>
            <a:r>
              <a:rPr b="0" i="0" lang="sk-SK" sz="8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“</a:t>
            </a:r>
            <a:endParaRPr/>
          </a:p>
        </p:txBody>
      </p:sp>
      <p:sp>
        <p:nvSpPr>
          <p:cNvPr id="93" name="Google Shape;93;p19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Rockwell"/>
              <a:buNone/>
            </a:pPr>
            <a:r>
              <a:rPr b="0" i="0" lang="sk-SK" sz="8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913806" y="2126942"/>
            <a:ext cx="10355327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913794" y="4650556"/>
            <a:ext cx="10353763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7" name="Google Shape;97;p20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913794" y="609600"/>
            <a:ext cx="1035376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913794" y="2088319"/>
            <a:ext cx="3298956" cy="8233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3" name="Google Shape;103;p21"/>
          <p:cNvSpPr txBox="1"/>
          <p:nvPr>
            <p:ph idx="2" type="body"/>
          </p:nvPr>
        </p:nvSpPr>
        <p:spPr>
          <a:xfrm>
            <a:off x="913794" y="2911624"/>
            <a:ext cx="3298956" cy="28795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4" name="Google Shape;104;p21"/>
          <p:cNvSpPr txBox="1"/>
          <p:nvPr>
            <p:ph idx="3" type="body"/>
          </p:nvPr>
        </p:nvSpPr>
        <p:spPr>
          <a:xfrm>
            <a:off x="4444878" y="2088320"/>
            <a:ext cx="3298558" cy="8233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5" name="Google Shape;105;p21"/>
          <p:cNvSpPr txBox="1"/>
          <p:nvPr>
            <p:ph idx="4" type="body"/>
          </p:nvPr>
        </p:nvSpPr>
        <p:spPr>
          <a:xfrm>
            <a:off x="4444878" y="2911624"/>
            <a:ext cx="3299821" cy="28795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6" name="Google Shape;106;p21"/>
          <p:cNvSpPr txBox="1"/>
          <p:nvPr>
            <p:ph idx="5" type="body"/>
          </p:nvPr>
        </p:nvSpPr>
        <p:spPr>
          <a:xfrm>
            <a:off x="7973298" y="2088320"/>
            <a:ext cx="3291211" cy="8233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7" name="Google Shape;107;p21"/>
          <p:cNvSpPr txBox="1"/>
          <p:nvPr>
            <p:ph idx="6" type="body"/>
          </p:nvPr>
        </p:nvSpPr>
        <p:spPr>
          <a:xfrm>
            <a:off x="7976346" y="2911624"/>
            <a:ext cx="3291211" cy="28795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8" name="Google Shape;108;p21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913795" y="609600"/>
            <a:ext cx="10353762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913795" y="4195899"/>
            <a:ext cx="329895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0"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4" name="Google Shape;114;p22"/>
          <p:cNvSpPr/>
          <p:nvPr>
            <p:ph idx="2" type="pic"/>
          </p:nvPr>
        </p:nvSpPr>
        <p:spPr>
          <a:xfrm>
            <a:off x="1092020" y="2298987"/>
            <a:ext cx="2940050" cy="1524000"/>
          </a:xfrm>
          <a:prstGeom prst="roundRect">
            <a:avLst>
              <a:gd fmla="val 0" name="adj"/>
            </a:avLst>
          </a:prstGeom>
          <a:noFill/>
          <a:ln cap="sq" cmpd="sng" w="146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sp>
      <p:sp>
        <p:nvSpPr>
          <p:cNvPr id="115" name="Google Shape;115;p22"/>
          <p:cNvSpPr txBox="1"/>
          <p:nvPr>
            <p:ph idx="3" type="body"/>
          </p:nvPr>
        </p:nvSpPr>
        <p:spPr>
          <a:xfrm>
            <a:off x="913795" y="4772161"/>
            <a:ext cx="3298955" cy="1019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6" name="Google Shape;116;p22"/>
          <p:cNvSpPr txBox="1"/>
          <p:nvPr>
            <p:ph idx="4" type="body"/>
          </p:nvPr>
        </p:nvSpPr>
        <p:spPr>
          <a:xfrm>
            <a:off x="4442701" y="4195899"/>
            <a:ext cx="329898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0"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7" name="Google Shape;117;p22"/>
          <p:cNvSpPr/>
          <p:nvPr>
            <p:ph idx="5" type="pic"/>
          </p:nvPr>
        </p:nvSpPr>
        <p:spPr>
          <a:xfrm>
            <a:off x="4568996" y="2298987"/>
            <a:ext cx="2930525" cy="1524000"/>
          </a:xfrm>
          <a:prstGeom prst="roundRect">
            <a:avLst>
              <a:gd fmla="val 0" name="adj"/>
            </a:avLst>
          </a:prstGeom>
          <a:noFill/>
          <a:ln cap="sq" cmpd="sng" w="146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sp>
      <p:sp>
        <p:nvSpPr>
          <p:cNvPr id="118" name="Google Shape;118;p22"/>
          <p:cNvSpPr txBox="1"/>
          <p:nvPr>
            <p:ph idx="6" type="body"/>
          </p:nvPr>
        </p:nvSpPr>
        <p:spPr>
          <a:xfrm>
            <a:off x="4441348" y="4772160"/>
            <a:ext cx="3300336" cy="1019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9" name="Google Shape;119;p22"/>
          <p:cNvSpPr txBox="1"/>
          <p:nvPr>
            <p:ph idx="7" type="body"/>
          </p:nvPr>
        </p:nvSpPr>
        <p:spPr>
          <a:xfrm>
            <a:off x="7973423" y="4195899"/>
            <a:ext cx="32899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0"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p22"/>
          <p:cNvSpPr/>
          <p:nvPr>
            <p:ph idx="8" type="pic"/>
          </p:nvPr>
        </p:nvSpPr>
        <p:spPr>
          <a:xfrm>
            <a:off x="8152803" y="2298987"/>
            <a:ext cx="2932113" cy="1524000"/>
          </a:xfrm>
          <a:prstGeom prst="roundRect">
            <a:avLst>
              <a:gd fmla="val 0" name="adj"/>
            </a:avLst>
          </a:prstGeom>
          <a:noFill/>
          <a:ln cap="sq" cmpd="sng" w="14605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sp>
      <p:sp>
        <p:nvSpPr>
          <p:cNvPr id="121" name="Google Shape;121;p22"/>
          <p:cNvSpPr txBox="1"/>
          <p:nvPr>
            <p:ph idx="9" type="body"/>
          </p:nvPr>
        </p:nvSpPr>
        <p:spPr>
          <a:xfrm>
            <a:off x="7973298" y="4772161"/>
            <a:ext cx="3294258" cy="1019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22" name="Google Shape;122;p22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 rot="5400000">
            <a:off x="4243108" y="-1233249"/>
            <a:ext cx="3695136" cy="10353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 rot="5400000">
            <a:off x="7405428" y="1929071"/>
            <a:ext cx="5181601" cy="25426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 rot="5400000">
            <a:off x="2152346" y="-628953"/>
            <a:ext cx="5181601" cy="76587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24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9"/>
          <p:cNvSpPr txBox="1"/>
          <p:nvPr>
            <p:ph idx="1" type="body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9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9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 txBox="1"/>
          <p:nvPr>
            <p:ph type="title"/>
          </p:nvPr>
        </p:nvSpPr>
        <p:spPr>
          <a:xfrm>
            <a:off x="1229244" y="657226"/>
            <a:ext cx="9733512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0"/>
          <p:cNvSpPr txBox="1"/>
          <p:nvPr>
            <p:ph idx="1" type="body"/>
          </p:nvPr>
        </p:nvSpPr>
        <p:spPr>
          <a:xfrm>
            <a:off x="1229244" y="3602038"/>
            <a:ext cx="9733512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10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0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1" type="body"/>
          </p:nvPr>
        </p:nvSpPr>
        <p:spPr>
          <a:xfrm>
            <a:off x="913795" y="2088319"/>
            <a:ext cx="5106004" cy="37028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1"/>
          <p:cNvSpPr txBox="1"/>
          <p:nvPr>
            <p:ph idx="2" type="body"/>
          </p:nvPr>
        </p:nvSpPr>
        <p:spPr>
          <a:xfrm>
            <a:off x="6173403" y="2088319"/>
            <a:ext cx="5094154" cy="37028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1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1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/>
          <p:nvPr>
            <p:ph type="title"/>
          </p:nvPr>
        </p:nvSpPr>
        <p:spPr>
          <a:xfrm>
            <a:off x="913795" y="609600"/>
            <a:ext cx="10353761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2"/>
          <p:cNvSpPr txBox="1"/>
          <p:nvPr>
            <p:ph idx="1" type="body"/>
          </p:nvPr>
        </p:nvSpPr>
        <p:spPr>
          <a:xfrm>
            <a:off x="1141804" y="2088320"/>
            <a:ext cx="4879199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2"/>
          <p:cNvSpPr txBox="1"/>
          <p:nvPr>
            <p:ph idx="2" type="body"/>
          </p:nvPr>
        </p:nvSpPr>
        <p:spPr>
          <a:xfrm>
            <a:off x="913795" y="2912232"/>
            <a:ext cx="5107208" cy="287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3" type="body"/>
          </p:nvPr>
        </p:nvSpPr>
        <p:spPr>
          <a:xfrm>
            <a:off x="6402003" y="2088320"/>
            <a:ext cx="4865554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2"/>
          <p:cNvSpPr txBox="1"/>
          <p:nvPr>
            <p:ph idx="4" type="body"/>
          </p:nvPr>
        </p:nvSpPr>
        <p:spPr>
          <a:xfrm>
            <a:off x="6172200" y="2912232"/>
            <a:ext cx="5095357" cy="287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917228" y="609600"/>
            <a:ext cx="3932237" cy="23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ookman Old Style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5078064" y="609600"/>
            <a:ext cx="6189492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2" type="body"/>
          </p:nvPr>
        </p:nvSpPr>
        <p:spPr>
          <a:xfrm>
            <a:off x="917228" y="2971800"/>
            <a:ext cx="3932237" cy="2819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5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917227" y="609600"/>
            <a:ext cx="5929773" cy="23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ookman Old Styl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/>
          <p:nvPr>
            <p:ph idx="2" type="pic"/>
          </p:nvPr>
        </p:nvSpPr>
        <p:spPr>
          <a:xfrm>
            <a:off x="7424804" y="758881"/>
            <a:ext cx="3255356" cy="4883038"/>
          </a:xfrm>
          <a:prstGeom prst="rect">
            <a:avLst/>
          </a:prstGeom>
          <a:noFill/>
          <a:ln cap="sq" cmpd="sng" w="1905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913794" y="2971800"/>
            <a:ext cx="5934950" cy="28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  <a:defRPr b="1" i="0" sz="3400" u="none" cap="none" strike="noStrike">
                <a:solidFill>
                  <a:schemeClr val="lt1"/>
                </a:solidFill>
                <a:latin typeface="Bookman Old Style"/>
                <a:ea typeface="Bookman Old Style"/>
                <a:cs typeface="Bookman Old Style"/>
                <a:sym typeface="Bookman Old Styl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7"/>
          <p:cNvSpPr txBox="1"/>
          <p:nvPr>
            <p:ph idx="1" type="body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-3048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-3048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-3048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-3048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-3048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idx="10" type="dt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13" name="Google Shape;13;p7"/>
          <p:cNvSpPr txBox="1"/>
          <p:nvPr>
            <p:ph idx="11" type="ftr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14" name="Google Shape;14;p7"/>
          <p:cNvSpPr txBox="1"/>
          <p:nvPr>
            <p:ph idx="12" type="sldNum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-S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42" name="Google Shape;142;p1"/>
          <p:cNvSpPr txBox="1"/>
          <p:nvPr>
            <p:ph type="ctrTitle"/>
          </p:nvPr>
        </p:nvSpPr>
        <p:spPr>
          <a:xfrm>
            <a:off x="5297762" y="1219767"/>
            <a:ext cx="5969793" cy="441846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Bookman Old Style"/>
              <a:buNone/>
            </a:pPr>
            <a:r>
              <a:rPr lang="sk-SK"/>
              <a:t>15.REKURZIA</a:t>
            </a:r>
            <a:endParaRPr/>
          </a:p>
        </p:txBody>
      </p:sp>
      <p:sp>
        <p:nvSpPr>
          <p:cNvPr id="143" name="Google Shape;143;p1"/>
          <p:cNvSpPr txBox="1"/>
          <p:nvPr>
            <p:ph idx="1" type="subTitle"/>
          </p:nvPr>
        </p:nvSpPr>
        <p:spPr>
          <a:xfrm>
            <a:off x="913794" y="1219767"/>
            <a:ext cx="3255435" cy="4418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sk-SK" sz="2000"/>
              <a:t>Adrián Mindek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sk-SK" sz="2000"/>
              <a:t>2021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descr="Python Tutorial: Functions Including Parameters and Returns" id="144" name="Google Shape;144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974730">
            <a:off x="1059055" y="3760843"/>
            <a:ext cx="3156955" cy="2104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</a:pPr>
            <a:r>
              <a:rPr lang="sk-SK"/>
              <a:t>REKURZIA</a:t>
            </a:r>
            <a:endParaRPr/>
          </a:p>
        </p:txBody>
      </p:sp>
      <p:sp>
        <p:nvSpPr>
          <p:cNvPr id="150" name="Google Shape;150;p2"/>
          <p:cNvSpPr txBox="1"/>
          <p:nvPr>
            <p:ph idx="1" type="body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sk-SK"/>
              <a:t>Rekurzívna funkcia je taká, ktorá volá samú seba vo svojom tele.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sk-SK"/>
              <a:t>Musíme dať pozor, (ohraničiť nejakou podmienkou) aby funkcia niekedy skončila, pretože inak dochádza k zacykleniu programu.</a:t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</p:txBody>
      </p:sp>
      <p:pic>
        <p:nvPicPr>
          <p:cNvPr descr="The 2:00AM Javascript Blog About: Recursion. Yes, A.M. | by Shmuel Lotman |  Medium" id="151" name="Google Shape;15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67847" y="3585754"/>
            <a:ext cx="5629542" cy="30118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verything you need to know about Recursion In Python | Edureka" id="152" name="Google Shape;15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49532" y="3943632"/>
            <a:ext cx="4283563" cy="2177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"/>
          <p:cNvSpPr txBox="1"/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</a:pPr>
            <a:r>
              <a:rPr lang="sk-SK"/>
              <a:t>PIKLAD REKURZIA FIBONACIHO POSTUPNOSŤ</a:t>
            </a:r>
            <a:endParaRPr/>
          </a:p>
        </p:txBody>
      </p:sp>
      <p:sp>
        <p:nvSpPr>
          <p:cNvPr id="158" name="Google Shape;158;p3"/>
          <p:cNvSpPr txBox="1"/>
          <p:nvPr>
            <p:ph idx="1" type="body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sk-SK"/>
              <a:t>Fibonaciho postupnosť je založená na princípe sčítavaní dvoch posledných čísel ktoré dajú za výsledok nasledujúce číslo (počínajúc 0 a 1)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sk-SK"/>
              <a:t>0, 1, 1, 2, 3, 5, 8, 13, 21, 34, 55, 89, 144, ……..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sk-SK"/>
              <a:t>V našom programe budeme hľadať číslo na n-tej pozícii v sekvencii fibonaciho postupnosti pomocou rekurzie.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sk-SK"/>
              <a:t>Pomôcka: </a:t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159" name="Google Shape;15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66877" y="3943632"/>
            <a:ext cx="5010849" cy="2705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16644" y="4338110"/>
            <a:ext cx="2086266" cy="1695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"/>
          <p:cNvSpPr txBox="1"/>
          <p:nvPr>
            <p:ph type="title"/>
          </p:nvPr>
        </p:nvSpPr>
        <p:spPr>
          <a:xfrm>
            <a:off x="913794" y="4819137"/>
            <a:ext cx="10353761" cy="9403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Bookman Old Style"/>
              <a:buNone/>
            </a:pPr>
            <a:r>
              <a:rPr lang="sk-SK" sz="2800"/>
              <a:t>PRIKLAD REKURZIA – FIBONACIHO POSTUPNOSŤ</a:t>
            </a:r>
            <a:br>
              <a:rPr lang="sk-SK" sz="2800"/>
            </a:br>
            <a:r>
              <a:rPr lang="sk-SK" sz="2800"/>
              <a:t>IMPLEMENTUJTE A ODKROKUJTE!!!</a:t>
            </a:r>
            <a:endParaRPr sz="2800"/>
          </a:p>
        </p:txBody>
      </p:sp>
      <p:pic>
        <p:nvPicPr>
          <p:cNvPr id="166" name="Google Shape;166;p4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62559" y="643466"/>
            <a:ext cx="8058532" cy="3928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72" name="Google Shape;172;p5"/>
          <p:cNvSpPr txBox="1"/>
          <p:nvPr>
            <p:ph type="title"/>
          </p:nvPr>
        </p:nvSpPr>
        <p:spPr>
          <a:xfrm>
            <a:off x="913796" y="927100"/>
            <a:ext cx="3418766" cy="4616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Bookman Old Style"/>
              <a:buNone/>
            </a:pPr>
            <a:r>
              <a:rPr lang="sk-SK"/>
              <a:t>CVIČENIE 3 (REKURZIA)</a:t>
            </a:r>
            <a:br>
              <a:rPr lang="sk-SK"/>
            </a:br>
            <a:r>
              <a:rPr lang="sk-SK"/>
              <a:t>4B</a:t>
            </a:r>
            <a:endParaRPr/>
          </a:p>
        </p:txBody>
      </p:sp>
      <p:cxnSp>
        <p:nvCxnSpPr>
          <p:cNvPr id="173" name="Google Shape;173;p5"/>
          <p:cNvCxnSpPr/>
          <p:nvPr/>
        </p:nvCxnSpPr>
        <p:spPr>
          <a:xfrm>
            <a:off x="4654296" y="2301359"/>
            <a:ext cx="0" cy="1911350"/>
          </a:xfrm>
          <a:prstGeom prst="straightConnector1">
            <a:avLst/>
          </a:prstGeom>
          <a:noFill/>
          <a:ln cap="flat" cmpd="sng" w="127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4" name="Google Shape;174;p5"/>
          <p:cNvSpPr txBox="1"/>
          <p:nvPr>
            <p:ph idx="1" type="body"/>
          </p:nvPr>
        </p:nvSpPr>
        <p:spPr>
          <a:xfrm>
            <a:off x="4976054" y="948799"/>
            <a:ext cx="6291600" cy="46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sk-SK"/>
              <a:t>Vytvorte program ktorý pomocou rekurzie vypíše faktoriál nejakého čísla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sk-SK"/>
              <a:t>5! – 5 faktoriál je: 5*4*3*2*1 = 120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80" name="Google Shape;180;p6"/>
          <p:cNvSpPr txBox="1"/>
          <p:nvPr>
            <p:ph type="title"/>
          </p:nvPr>
        </p:nvSpPr>
        <p:spPr>
          <a:xfrm>
            <a:off x="1282703" y="1289888"/>
            <a:ext cx="5854698" cy="42782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Bookman Old Style"/>
              <a:buNone/>
            </a:pPr>
            <a:r>
              <a:rPr lang="sk-SK" sz="5400"/>
              <a:t>ĎAKUJEM ZA POZORNOSŤ</a:t>
            </a:r>
            <a:endParaRPr/>
          </a:p>
        </p:txBody>
      </p:sp>
      <p:cxnSp>
        <p:nvCxnSpPr>
          <p:cNvPr id="181" name="Google Shape;181;p6"/>
          <p:cNvCxnSpPr/>
          <p:nvPr/>
        </p:nvCxnSpPr>
        <p:spPr>
          <a:xfrm>
            <a:off x="7527811" y="2473325"/>
            <a:ext cx="0" cy="1911350"/>
          </a:xfrm>
          <a:prstGeom prst="straightConnector1">
            <a:avLst/>
          </a:prstGeom>
          <a:noFill/>
          <a:ln cap="flat" cmpd="sng" w="127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mask">
  <a:themeElements>
    <a:clrScheme name="Damask">
      <a:dk1>
        <a:srgbClr val="000000"/>
      </a:dk1>
      <a:lt1>
        <a:srgbClr val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2021-03-06T19:31:13Z</dcterms:created>
  <dc:creator>Adrian MIN</dc:creator>
</cp:coreProperties>
</file>